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99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13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85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01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23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0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74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82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02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57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E3FE-2B46-4A3A-81AC-549F1DA33A49}" type="datetimeFigureOut">
              <a:rPr lang="de-DE" smtClean="0"/>
              <a:t>08.03.2025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36B73-1A53-4EF1-9CA5-439E8666D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44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hr Tennishotel in Bayern | Gut Is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1"/>
            <a:ext cx="9144000" cy="592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1547664" y="188640"/>
            <a:ext cx="6036367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Tennis-Erwachsenentraining</a:t>
            </a:r>
          </a:p>
          <a:p>
            <a:pPr algn="ctr"/>
            <a:r>
              <a:rPr lang="de-DE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de-DE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eim TC Karlsruhe-West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für bestehende und Neumitglieder (Erwachsene) -</a:t>
            </a:r>
            <a:endParaRPr lang="de-D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39551" y="2060848"/>
            <a:ext cx="1246907" cy="64807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Was: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051720" y="2077850"/>
            <a:ext cx="6480720" cy="648072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10 Trainerstunden in 3er- bis 5er-Gruppen mit erfahrenen Trainern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551" y="2914249"/>
            <a:ext cx="1246907" cy="64807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Wann: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051720" y="2931251"/>
            <a:ext cx="6480720" cy="648072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Wöchentlich ab Anfang Mai bzw. in Absprache mit den Trainer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47425" y="3782116"/>
            <a:ext cx="1239033" cy="64807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Kosten: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059594" y="3799118"/>
            <a:ext cx="6480720" cy="648072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Abhängig von Gruppengröße (ab EUR 60,- für 5er-Gruppe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r>
              <a:rPr lang="de-DE" sz="1400" i="1" dirty="0" smtClean="0">
                <a:solidFill>
                  <a:schemeClr val="tx1"/>
                </a:solidFill>
              </a:rPr>
              <a:t> </a:t>
            </a:r>
            <a:endParaRPr lang="de-DE" sz="1400" i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51520" y="4618071"/>
            <a:ext cx="1544323" cy="64807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Bedingungen: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068979" y="4635073"/>
            <a:ext cx="6480720" cy="648072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Bestehende Mitgliedschaft oder Abschluss einer Schnuppermitgliedschaft beim TC Karlsruhe-West.</a:t>
            </a:r>
          </a:p>
        </p:txBody>
      </p:sp>
      <p:sp>
        <p:nvSpPr>
          <p:cNvPr id="16" name="Rechteck 15"/>
          <p:cNvSpPr/>
          <p:nvPr/>
        </p:nvSpPr>
        <p:spPr>
          <a:xfrm>
            <a:off x="2089083" y="5477157"/>
            <a:ext cx="6480720" cy="648072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Für die Anmeldung &amp; weitere Informationen wendet Euch gerne an: </a:t>
            </a:r>
            <a:r>
              <a:rPr lang="de-DE" dirty="0" smtClean="0">
                <a:solidFill>
                  <a:schemeClr val="tx1"/>
                </a:solidFill>
              </a:rPr>
              <a:t>till.ascherl@tc-karlsruhe-west.de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512959" y="5477157"/>
            <a:ext cx="1239033" cy="648072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Kontakt:</a:t>
            </a:r>
            <a:endParaRPr lang="de-DE" sz="2400" dirty="0">
              <a:solidFill>
                <a:schemeClr val="tx1"/>
              </a:solidFill>
            </a:endParaRPr>
          </a:p>
        </p:txBody>
      </p:sp>
      <p:pic>
        <p:nvPicPr>
          <p:cNvPr id="1028" name="Picture 4" descr="TC Karlsruhe-West e.V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826" y="63783"/>
            <a:ext cx="1260000" cy="142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TC Karlsruhe-West e.V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" y="63783"/>
            <a:ext cx="1260000" cy="142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1311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Ascherl</dc:creator>
  <cp:lastModifiedBy>Ascherl</cp:lastModifiedBy>
  <cp:revision>9</cp:revision>
  <dcterms:created xsi:type="dcterms:W3CDTF">2023-04-19T20:29:03Z</dcterms:created>
  <dcterms:modified xsi:type="dcterms:W3CDTF">2025-03-08T14:37:49Z</dcterms:modified>
</cp:coreProperties>
</file>